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7C3BD-3A5A-491C-AA0D-583A4CE85B5E}" v="1" dt="2023-04-02T13:25:28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N" userId="85b749fbb9a629f8" providerId="LiveId" clId="{C1F7C3BD-3A5A-491C-AA0D-583A4CE85B5E}"/>
    <pc:docChg chg="modSld">
      <pc:chgData name="Ravi N" userId="85b749fbb9a629f8" providerId="LiveId" clId="{C1F7C3BD-3A5A-491C-AA0D-583A4CE85B5E}" dt="2023-04-02T13:25:28.800" v="0" actId="1076"/>
      <pc:docMkLst>
        <pc:docMk/>
      </pc:docMkLst>
      <pc:sldChg chg="modSp">
        <pc:chgData name="Ravi N" userId="85b749fbb9a629f8" providerId="LiveId" clId="{C1F7C3BD-3A5A-491C-AA0D-583A4CE85B5E}" dt="2023-04-02T13:25:28.800" v="0" actId="1076"/>
        <pc:sldMkLst>
          <pc:docMk/>
          <pc:sldMk cId="2347713353" sldId="256"/>
        </pc:sldMkLst>
        <pc:picChg chg="mod">
          <ac:chgData name="Ravi N" userId="85b749fbb9a629f8" providerId="LiveId" clId="{C1F7C3BD-3A5A-491C-AA0D-583A4CE85B5E}" dt="2023-04-02T13:25:28.800" v="0" actId="1076"/>
          <ac:picMkLst>
            <pc:docMk/>
            <pc:sldMk cId="2347713353" sldId="256"/>
            <ac:picMk id="5" creationId="{F3963614-E556-9938-FDAB-7BFDA0F8ABBC}"/>
          </ac:picMkLst>
        </pc:picChg>
      </pc:sldChg>
    </pc:docChg>
  </pc:docChgLst>
  <pc:docChgLst>
    <pc:chgData name="Ravi N" userId="85b749fbb9a629f8" providerId="LiveId" clId="{1BF9A8FC-A85E-47AD-A52D-3193AE361A9B}"/>
    <pc:docChg chg="custSel modSld">
      <pc:chgData name="Ravi N" userId="85b749fbb9a629f8" providerId="LiveId" clId="{1BF9A8FC-A85E-47AD-A52D-3193AE361A9B}" dt="2023-01-12T17:22:33.901" v="15"/>
      <pc:docMkLst>
        <pc:docMk/>
      </pc:docMkLst>
      <pc:sldChg chg="modSp">
        <pc:chgData name="Ravi N" userId="85b749fbb9a629f8" providerId="LiveId" clId="{1BF9A8FC-A85E-47AD-A52D-3193AE361A9B}" dt="2023-01-10T15:53:14.757" v="1" actId="1076"/>
        <pc:sldMkLst>
          <pc:docMk/>
          <pc:sldMk cId="2347713353" sldId="256"/>
        </pc:sldMkLst>
        <pc:picChg chg="mod">
          <ac:chgData name="Ravi N" userId="85b749fbb9a629f8" providerId="LiveId" clId="{1BF9A8FC-A85E-47AD-A52D-3193AE361A9B}" dt="2023-01-10T15:53:12.168" v="0" actId="1076"/>
          <ac:picMkLst>
            <pc:docMk/>
            <pc:sldMk cId="2347713353" sldId="256"/>
            <ac:picMk id="5" creationId="{F3963614-E556-9938-FDAB-7BFDA0F8ABBC}"/>
          </ac:picMkLst>
        </pc:picChg>
        <pc:picChg chg="mod">
          <ac:chgData name="Ravi N" userId="85b749fbb9a629f8" providerId="LiveId" clId="{1BF9A8FC-A85E-47AD-A52D-3193AE361A9B}" dt="2023-01-10T15:53:14.757" v="1" actId="1076"/>
          <ac:picMkLst>
            <pc:docMk/>
            <pc:sldMk cId="2347713353" sldId="256"/>
            <ac:picMk id="6" creationId="{087970CB-068D-2BEB-64D5-A1FE33BE4C22}"/>
          </ac:picMkLst>
        </pc:picChg>
      </pc:sldChg>
      <pc:sldChg chg="modSp mod">
        <pc:chgData name="Ravi N" userId="85b749fbb9a629f8" providerId="LiveId" clId="{1BF9A8FC-A85E-47AD-A52D-3193AE361A9B}" dt="2023-01-11T03:55:11.895" v="3" actId="20577"/>
        <pc:sldMkLst>
          <pc:docMk/>
          <pc:sldMk cId="1428359929" sldId="266"/>
        </pc:sldMkLst>
        <pc:spChg chg="mod">
          <ac:chgData name="Ravi N" userId="85b749fbb9a629f8" providerId="LiveId" clId="{1BF9A8FC-A85E-47AD-A52D-3193AE361A9B}" dt="2023-01-11T03:55:11.895" v="3" actId="20577"/>
          <ac:spMkLst>
            <pc:docMk/>
            <pc:sldMk cId="1428359929" sldId="266"/>
            <ac:spMk id="3" creationId="{B61C539F-867D-2BD0-B8AC-C9BE8FE0EE65}"/>
          </ac:spMkLst>
        </pc:spChg>
      </pc:sldChg>
      <pc:sldChg chg="modSp mod">
        <pc:chgData name="Ravi N" userId="85b749fbb9a629f8" providerId="LiveId" clId="{1BF9A8FC-A85E-47AD-A52D-3193AE361A9B}" dt="2023-01-11T03:57:11.783" v="7" actId="27636"/>
        <pc:sldMkLst>
          <pc:docMk/>
          <pc:sldMk cId="1963551242" sldId="268"/>
        </pc:sldMkLst>
        <pc:spChg chg="mod">
          <ac:chgData name="Ravi N" userId="85b749fbb9a629f8" providerId="LiveId" clId="{1BF9A8FC-A85E-47AD-A52D-3193AE361A9B}" dt="2023-01-11T03:57:11.783" v="7" actId="27636"/>
          <ac:spMkLst>
            <pc:docMk/>
            <pc:sldMk cId="1963551242" sldId="268"/>
            <ac:spMk id="3" creationId="{08425C05-685A-4911-465D-94F947AA3CF5}"/>
          </ac:spMkLst>
        </pc:spChg>
      </pc:sldChg>
      <pc:sldChg chg="modSp mod">
        <pc:chgData name="Ravi N" userId="85b749fbb9a629f8" providerId="LiveId" clId="{1BF9A8FC-A85E-47AD-A52D-3193AE361A9B}" dt="2023-01-12T17:22:33.901" v="15"/>
        <pc:sldMkLst>
          <pc:docMk/>
          <pc:sldMk cId="241516142" sldId="269"/>
        </pc:sldMkLst>
        <pc:spChg chg="mod">
          <ac:chgData name="Ravi N" userId="85b749fbb9a629f8" providerId="LiveId" clId="{1BF9A8FC-A85E-47AD-A52D-3193AE361A9B}" dt="2023-01-12T17:22:33.901" v="15"/>
          <ac:spMkLst>
            <pc:docMk/>
            <pc:sldMk cId="241516142" sldId="269"/>
            <ac:spMk id="3" creationId="{21B6BDE0-EAE5-A285-650D-99C59C119B78}"/>
          </ac:spMkLst>
        </pc:spChg>
      </pc:sldChg>
      <pc:sldChg chg="modSp mod">
        <pc:chgData name="Ravi N" userId="85b749fbb9a629f8" providerId="LiveId" clId="{1BF9A8FC-A85E-47AD-A52D-3193AE361A9B}" dt="2023-01-12T07:21:06.987" v="14" actId="113"/>
        <pc:sldMkLst>
          <pc:docMk/>
          <pc:sldMk cId="638061215" sldId="272"/>
        </pc:sldMkLst>
        <pc:spChg chg="mod">
          <ac:chgData name="Ravi N" userId="85b749fbb9a629f8" providerId="LiveId" clId="{1BF9A8FC-A85E-47AD-A52D-3193AE361A9B}" dt="2023-01-12T07:21:06.987" v="14" actId="113"/>
          <ac:spMkLst>
            <pc:docMk/>
            <pc:sldMk cId="638061215" sldId="272"/>
            <ac:spMk id="3" creationId="{DBD44BDC-2A09-AFBE-993E-B708BCE9196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9D78-4CBB-D27D-A3F9-95D1C19EF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6AC98-1A1C-F894-0385-056A4618E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85E4B-F7B8-3F4B-C5D7-34764D94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48F7-063A-BA95-FE64-06AC1FE8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2690F-4C13-B525-5579-EC3556C7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6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E8C0-1553-9C74-747F-5B06E432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AB83F-A811-4E42-0049-AB0C903DE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E0D02-9E0A-D464-0778-5DBB1DC3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AC7B-6815-48C8-17B6-D7947A7F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1BA89-17FD-830A-6CD5-CEDAABE2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90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DE3C1-2D15-A10F-C9A0-6572B8187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D6A6A-3EAD-5054-AF80-AA50296A9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F94C9-0D10-C76B-00A3-C008A01E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F924D-1323-845B-6D29-3121C338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87647-3298-13B6-E527-28CB9518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58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E9FB-8268-C3CF-63BA-87DF6ED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DF57-FFBC-3412-9E8F-7195D77A6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0340-04AF-471E-6690-744DF8DF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5CEF6-024F-CF2C-290B-6E564119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B1FC0-1768-C65E-3C72-FCFEF694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7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3357-A7ED-59F1-8115-ED2A1629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FB704-836B-1F1D-63A0-C2AFF34D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EE4A-5DE7-DA48-9A0A-97CDAD8E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3640D-4BC0-F242-380C-C5706069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9854-B4F7-2E16-33E9-A94F69F5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16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59E0-C1E1-25E9-49FC-63ED3833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61D6-D6CB-7ED8-8DFF-1D18C5012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31B37-5894-B18B-791F-9001AC58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78CC4-3BB6-6741-A998-E61025C3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45EB0-D374-EB4A-5194-73DA0193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8BCDF-C34B-4275-0B14-4E6E739D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66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DB98-FEE0-044D-2152-3620C2DD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9134E-01F4-CEDC-8EC5-E29856B1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2220-A777-1FF5-D1BB-F6B574A54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71FF7-5E6C-E5B1-ACAD-4FFA90A88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22104-5F21-0470-23C9-1FBD1942D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AA857-16D3-6BDD-DD07-AB149B31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2067A9-9E1B-57F9-3EF7-8FD62954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8C0A5-48FE-D208-D502-74FCA251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53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2B8F-4DEA-E7E2-736A-62E81F1C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B248F-0F12-A058-C2D1-30DCF80C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AFC3A-B553-AE0C-4463-793455FC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390DF-A506-1BA6-76FE-6BA4483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3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1222C-36D8-60EB-CDAE-1DA72663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DB52E-6F69-F871-E4E5-06BECE58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E4807-0594-5126-A008-DF7F1478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22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AF5D-D6A9-0600-B0F1-B290E618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2EC47-6566-2731-FD8A-024889366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E67D8-A459-DCA9-07C5-38C0FE80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DD233-62C5-903C-7EDE-5B35C8A0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FD874-7C85-C941-71B7-3FB2BB38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7633-ECE5-90D8-CC13-41BA5787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62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5EB5-27C6-78C2-CBE5-29281E59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75F69-ABE1-30DA-D8E3-21C5DEFC7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3728E-BEEC-1819-9012-6FEE79AAC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6C243-7B9C-30E0-6B39-CF791087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C7B21-FC86-5D53-30BF-05395A76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F099B-9F73-ECFE-CC6D-06C6ACF3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65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C94F5-7D91-5411-59A1-022E4F56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E01B2-1716-CA1C-F499-EF7765B85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C8DA9-BB10-39FF-FE4F-3C58AED91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B20B-1E8F-4D90-8EA8-C4D74F167975}" type="datetimeFigureOut">
              <a:rPr lang="en-IN" smtClean="0"/>
              <a:t>02-04-2023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D5343-E1AF-5517-8775-A63FFE660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3FDFA-6DDC-42C1-6A3C-0472D469D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77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4F53-81F7-1020-2FA5-DC9120282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117" y="1633214"/>
            <a:ext cx="9144000" cy="110966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Algerian" panose="04020705040A02060702" pitchFamily="82" charset="0"/>
              </a:rPr>
              <a:t>SMARTPHONE PROCESSORS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AFF0A-D711-C513-E416-5D9FF3D81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1991" y="5249872"/>
            <a:ext cx="2762251" cy="1184955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BY</a:t>
            </a:r>
          </a:p>
          <a:p>
            <a:r>
              <a:rPr lang="en-IN" sz="4000" dirty="0">
                <a:latin typeface="Algerian" panose="04020705040A02060702" pitchFamily="82" charset="0"/>
              </a:rPr>
              <a:t>RAVI N  4NI19EE082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7F918-903D-E553-AF98-7892E88B3BA1}"/>
              </a:ext>
            </a:extLst>
          </p:cNvPr>
          <p:cNvSpPr txBox="1"/>
          <p:nvPr/>
        </p:nvSpPr>
        <p:spPr>
          <a:xfrm>
            <a:off x="484802" y="5380685"/>
            <a:ext cx="276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THE GUIDANCE OF,</a:t>
            </a:r>
          </a:p>
          <a:p>
            <a:pPr algn="ctr"/>
            <a:r>
              <a:rPr lang="en-US" dirty="0">
                <a:latin typeface="Algerian" panose="04020705040A02060702" pitchFamily="82" charset="0"/>
              </a:rPr>
              <a:t>MS. ASHWINI G,</a:t>
            </a:r>
          </a:p>
          <a:p>
            <a:pPr algn="ctr"/>
            <a:r>
              <a:rPr lang="en-US" dirty="0">
                <a:latin typeface="Algerian" panose="04020705040A02060702" pitchFamily="82" charset="0"/>
              </a:rPr>
              <a:t> Assistant Professor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3963614-E556-9938-FDAB-7BFDA0F8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88" y="190248"/>
            <a:ext cx="1152129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87970CB-068D-2BEB-64D5-A1FE33BE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17" y="236901"/>
            <a:ext cx="1189037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205FE-BE73-8192-D537-EC6C0E3F9B2F}"/>
              </a:ext>
            </a:extLst>
          </p:cNvPr>
          <p:cNvSpPr txBox="1"/>
          <p:nvPr/>
        </p:nvSpPr>
        <p:spPr>
          <a:xfrm>
            <a:off x="3181348" y="432885"/>
            <a:ext cx="572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The National Institute of Engineering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Department of Electrical and Electronics Engineering</a:t>
            </a:r>
          </a:p>
          <a:p>
            <a:pPr algn="ctr"/>
            <a:r>
              <a:rPr lang="en-US" b="1" dirty="0" err="1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Mananthavadi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Road, Mysore-570008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71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76E0-2B25-E5DC-1267-C15E5AC2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Qualcomm snapdragon processors</a:t>
            </a:r>
            <a:b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C539F-867D-2BD0-B8AC-C9BE8FE0E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04" y="1371813"/>
            <a:ext cx="68199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-apple-system"/>
              </a:rPr>
              <a:t>Qualcomm Snapdragon 8 Gen 2 – an 8-core chipset that was announced on November 15, 2022, and is manufactured using a 4-nanometer process technology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Snapdragon 8 Gen 2 Mobile Platform is latest premium-tier powerhouse.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the company’s front runner and that which will power most of the flagships of 2023.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smartphones which use this processor are </a:t>
            </a:r>
            <a:r>
              <a:rPr lang="en-IN" b="0" i="0" dirty="0">
                <a:effectLst/>
                <a:latin typeface="-apple-system"/>
              </a:rPr>
              <a:t>Vivo X90 Pro Plus, OnePlus 11</a:t>
            </a:r>
            <a:r>
              <a:rPr lang="en-IN" dirty="0">
                <a:latin typeface="-apple-system"/>
              </a:rPr>
              <a:t> and </a:t>
            </a:r>
            <a:r>
              <a:rPr lang="en-IN" b="0" i="0" dirty="0">
                <a:effectLst/>
                <a:latin typeface="-apple-system"/>
              </a:rPr>
              <a:t>Motorola Moto X40</a:t>
            </a:r>
            <a:r>
              <a:rPr lang="en-IN" dirty="0">
                <a:latin typeface="-apple-system"/>
              </a:rPr>
              <a:t> etc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33930-89FF-1C2D-5277-E14753D3B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097" y="2023482"/>
            <a:ext cx="45719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402B-E2D5-8263-17BF-0EB047DF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Mediatek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Dimensity</a:t>
            </a:r>
            <a:b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6C7F-FA75-2801-1DBD-AE78B1159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1" y="1816100"/>
            <a:ext cx="73533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top mobile chip in MediaTek's stable is described as a "milestone of innovation," and that "everything inside its super powerful—yet super power efficient—4nm package screams flagship chip."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Dimensity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9200 delivers a sizable 35 percent performance advantage over other Android flagships, and is reportedly 37 percent more power efficient too.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smartphones which use this processor are </a:t>
            </a:r>
            <a:r>
              <a:rPr lang="en-IN" sz="2000" b="0" i="0" dirty="0">
                <a:effectLst/>
                <a:latin typeface="arial" panose="020B0604020202020204" pitchFamily="34" charset="0"/>
              </a:rPr>
              <a:t>Vivo X90 Pro 5G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0" i="0" dirty="0">
                <a:effectLst/>
                <a:latin typeface="arial" panose="020B0604020202020204" pitchFamily="34" charset="0"/>
              </a:rPr>
              <a:t>OnePlus Nord 5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b="0" i="0" dirty="0">
                <a:effectLst/>
                <a:latin typeface="arial" panose="020B0604020202020204" pitchFamily="34" charset="0"/>
              </a:rPr>
              <a:t>Vivo S17 Pro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E32F4-01D3-917F-E71D-8C7EFC40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690688"/>
            <a:ext cx="4591049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D768-7641-79D3-044D-827EBF3C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18255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5C05-685A-4911-465D-94F947AA3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6" y="1825625"/>
            <a:ext cx="680085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Samsung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2200  is a high end SoC with 8 cores in three clusters. 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Samsung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2200 – an 8-core chipset that was announced on January 18, 2022, and is manufactured using a 4-nanometer process technology.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smartphones which use this processor are </a:t>
            </a:r>
            <a:r>
              <a:rPr lang="en-IN" sz="2400" b="1" i="0" dirty="0">
                <a:effectLst/>
                <a:latin typeface="MS Sans Serif"/>
              </a:rPr>
              <a:t>Samsung Galaxy S22 Ultra, Samsung Galaxy S22+ and Samsung Galaxy S22</a:t>
            </a:r>
          </a:p>
          <a:p>
            <a:pPr>
              <a:lnSpc>
                <a:spcPct val="100000"/>
              </a:lnSpc>
            </a:pPr>
            <a:endParaRPr lang="en-IN" b="1" i="0" dirty="0">
              <a:solidFill>
                <a:srgbClr val="333333"/>
              </a:solidFill>
              <a:effectLst/>
              <a:latin typeface="MS Sans Serif"/>
            </a:endParaRPr>
          </a:p>
          <a:p>
            <a:pPr>
              <a:lnSpc>
                <a:spcPct val="100000"/>
              </a:lnSpc>
            </a:pPr>
            <a:endParaRPr lang="en-IN" b="1" i="0" dirty="0">
              <a:solidFill>
                <a:srgbClr val="333333"/>
              </a:solidFill>
              <a:effectLst/>
              <a:latin typeface="MS Sans Serif"/>
            </a:endParaRPr>
          </a:p>
          <a:p>
            <a:pPr>
              <a:lnSpc>
                <a:spcPct val="10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08B6F-E25C-6F70-5648-BDF0A0895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6" y="1825625"/>
            <a:ext cx="4913191" cy="39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51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A5D1-4393-581B-F338-B405A7F7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44BDC-2A09-AFBE-993E-B708BCE91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IN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Purab</a:t>
            </a:r>
            <a:r>
              <a:rPr lang="en-I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Surana</a:t>
            </a:r>
            <a:r>
              <a:rPr lang="en-IN" sz="2000" u="none" strike="no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Nishil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Madhani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Gopalakrishnan</a:t>
            </a:r>
            <a:r>
              <a:rPr lang="en-IN" sz="2000" b="0" i="0" u="none" kern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Comparative Study on the Recent Smart Mobile Phone Processors”, 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2020 7th International Conference</a:t>
            </a:r>
          </a:p>
          <a:p>
            <a:pPr>
              <a:lnSpc>
                <a:spcPct val="200000"/>
              </a:lnSpc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G. Shankar Lingam, “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Progression of Hardware Platform of Mobile Phone Processors</a:t>
            </a:r>
            <a:r>
              <a:rPr lang="en-US" altLang="en-IN" sz="24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”, 2019</a:t>
            </a:r>
          </a:p>
          <a:p>
            <a:pPr>
              <a:lnSpc>
                <a:spcPct val="200000"/>
              </a:lnSpc>
            </a:pPr>
            <a:r>
              <a:rPr lang="en-IN" sz="20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Prabhu</a:t>
            </a:r>
            <a:r>
              <a:rPr lang="en-IN" sz="20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 </a:t>
            </a:r>
            <a:r>
              <a:rPr lang="en-IN" sz="20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M. </a:t>
            </a:r>
            <a:r>
              <a:rPr lang="en-IN" sz="2000" b="0" i="0" u="none" strike="noStrike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Potkonjak</a:t>
            </a:r>
            <a:r>
              <a:rPr lang="en-IN" sz="20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; </a:t>
            </a:r>
            <a:r>
              <a:rPr lang="en-IN" sz="2000" b="0" i="0" u="none" strike="noStrike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J.M. </a:t>
            </a:r>
            <a:r>
              <a:rPr lang="en-IN" sz="2000" b="0" i="0" u="none" strike="noStrike" kern="12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Rabaey</a:t>
            </a:r>
            <a:r>
              <a:rPr lang="en-US" sz="200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IN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Processors for </a:t>
            </a:r>
            <a:r>
              <a:rPr lang="en-US" altLang="en-IN" sz="20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Future generation</a:t>
            </a:r>
            <a:r>
              <a:rPr lang="en-US" altLang="en-IN" sz="20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”, 2021</a:t>
            </a:r>
          </a:p>
          <a:p>
            <a:pPr>
              <a:lnSpc>
                <a:spcPct val="200000"/>
              </a:lnSpc>
            </a:pPr>
            <a:r>
              <a:rPr lang="en-I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Hamid </a:t>
            </a:r>
            <a:r>
              <a:rPr lang="en-IN" sz="20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Eslampour</a:t>
            </a:r>
            <a:r>
              <a:rPr lang="en-IN" sz="2000" u="none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IN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IN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Mukul Joshi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“cost benefits in next generation Smartphone processors”, 2019</a:t>
            </a:r>
          </a:p>
          <a:p>
            <a:endParaRPr lang="en-IN" sz="20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IN" sz="2000" b="0" i="0" kern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sz="20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b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806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57E7-075A-AF2F-6F8F-59649B4D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79F78-C04C-F937-124D-DB95FAFC9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Processors have a major role to play in any device with its various components for processing and executing instructions.</a:t>
            </a:r>
          </a:p>
          <a:p>
            <a:pPr>
              <a:lnSpc>
                <a:spcPct val="150000"/>
              </a:lnSpc>
            </a:pPr>
            <a:r>
              <a:rPr lang="en-US" dirty="0"/>
              <a:t>The latest processors are coming up with a greater efficiency</a:t>
            </a:r>
          </a:p>
          <a:p>
            <a:pPr>
              <a:lnSpc>
                <a:spcPct val="150000"/>
              </a:lnSpc>
            </a:pPr>
            <a:r>
              <a:rPr lang="en-US" dirty="0"/>
              <a:t>The technology advancement expects to build up the more power proficient versatile processor designs for portable devices.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79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80247-A63F-0B1C-FCCD-8C7176746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1E29-FF01-4976-A461-2AE822780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61924"/>
            <a:ext cx="11534775" cy="6505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DETERMINES THE PROCESSOR SPEED?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CLOCK SPEED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NANOMETER TECHNOLOGY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SMARTPHONE PROCESSORS RANKING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BIONIC CHIPS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QUALCOMM SNAPDRAGON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MEDIATEK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4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D5CA-A23C-935B-AF4E-5D3188E2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i="0" dirty="0">
                <a:effectLst/>
                <a:latin typeface="Open Sans" panose="020B0606030504020204" pitchFamily="34" charset="0"/>
              </a:rPr>
              <a:t>What determines the processor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FAEE-3269-9AD6-2D52-412738CB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1325563"/>
            <a:ext cx="7486650" cy="485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The speed of a smartphone determines whether the device can run demanding apps without slowing down. In addition, a smartphone with a lot of processing power boots apps faster. 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 The processor performs tasks and runs apps. The more powerful the processor, the more demanding apps you can use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Processors with low clock speeds and (sometimes) a smaller number of processor cores work more slowly than processors with high clock speeds and a large number of processor cores. 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 as that's what you're paying for, in the end. Actions performed on a cheaper smartphone will be processed more slowly than on a more expensive model.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C9E7F-6A83-2291-3290-031FFBBD0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668984"/>
            <a:ext cx="4591050" cy="28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31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16D8-8935-130A-D6D2-0B4209A4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i="0" dirty="0">
                <a:effectLst/>
                <a:latin typeface="Open Sans" panose="020B0606030504020204" pitchFamily="34" charset="0"/>
              </a:rPr>
              <a:t>Clock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E90C3-A030-5423-B6C7-AC9B394E6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543050"/>
            <a:ext cx="7115175" cy="4748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The clock speed determines how many instructions the processor can execute per second.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A processor with a 1-Gigahertz (GHz) clock speed can process 1 billion instructions per second.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The general rule is that higher clock speeds make for faster phones. </a:t>
            </a:r>
            <a:r>
              <a:rPr lang="en-US" sz="1600" dirty="0">
                <a:latin typeface="Open Sans" panose="020B0606030504020204" pitchFamily="34" charset="0"/>
              </a:rPr>
              <a:t>user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 can often see this with more expensive smartphones. Their processor cores have higher clock speeds than those of more affordable devices.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The number of processor cores also influences the speed of the smartphone.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4A2F4-8C53-2B1D-B307-05303C2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871" y="2335667"/>
            <a:ext cx="4770054" cy="31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09E7-F6E5-054C-1DAA-06CED3D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NANOMETER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BDE0-EAE5-A285-650D-99C59C119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81150"/>
            <a:ext cx="7021674" cy="47101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nm stands for nanometer, a unit of measure for length. 1nm is equal to 0.000000001 meters—which is absolutely minute.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CPU, nm is used to measure the size of the transistors that make up a processor.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 </a:t>
            </a:r>
            <a:r>
              <a:rPr lang="en-US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billions of transistors in a CPU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perform calculations through electrical signals by switching on and off.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nm is better for your machine due 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Power Efficient, Less Cooling Required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Transistors Are Faster</a:t>
            </a:r>
          </a:p>
          <a:p>
            <a:endParaRPr lang="en-IN" b="1" i="0" dirty="0">
              <a:solidFill>
                <a:srgbClr val="DDDDDD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37F3A1-B4BE-F7C2-385B-A56245DA2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721077"/>
            <a:ext cx="4305300" cy="42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6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9DEA-F7E1-F26B-8E1B-E77D3DD47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1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 LOW NANOMETER TECHNOLOGY IS USED</a:t>
            </a:r>
            <a:endParaRPr lang="en-US" sz="2400" b="1" i="0" dirty="0">
              <a:solidFill>
                <a:srgbClr val="DDDDDD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0222-5771-1360-8D4C-7DE3B3C7D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99" y="1286199"/>
            <a:ext cx="10756058" cy="485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Power Efficient: </a:t>
            </a:r>
            <a:r>
              <a:rPr lang="en-US" sz="2400" b="0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lower nm transistor means there is less power required for it to work. When you look at all the transistors in a CPU, lower power consumption makes a processor more power-efficient compared to a higher nm processor.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Cooling Required: </a:t>
            </a:r>
            <a:r>
              <a:rPr lang="en-US" sz="2400" b="0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 transistors in your CPU consume less power, less heat is generated overall.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Transistors Are Faster: </a:t>
            </a:r>
            <a:r>
              <a:rPr lang="en-US" sz="2400" b="0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 transistor size is smaller, there is less distance between them. Less distance means the electric signal will travel faster, making the overall performance of the CPU faster.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600" b="1" i="0" dirty="0">
              <a:solidFill>
                <a:srgbClr val="DDDDDD"/>
              </a:solidFill>
              <a:effectLst/>
              <a:latin typeface="Roboto" panose="020B06040202020202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i="0" dirty="0">
              <a:solidFill>
                <a:srgbClr val="DDDDDD"/>
              </a:solidFill>
              <a:effectLst/>
              <a:latin typeface="Roboto" panose="020B0604020202020204" pitchFamily="2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01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702-962B-EB46-41BE-47B209AD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-11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i="0" dirty="0">
                <a:effectLst/>
                <a:latin typeface="-apple-system"/>
              </a:rPr>
              <a:t>Smartphone Processors Ranking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1EA9CC-17D2-645C-8331-DC71659A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0" y="1691436"/>
            <a:ext cx="11222200" cy="49566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863D4-9182-C5FB-3A22-A15155F4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9" y="1264716"/>
            <a:ext cx="11222199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3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1A3B-C9B5-19FE-BF81-3894ABD4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2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 PROCESSORS IN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29DF-A2AB-724C-BBBF-E8AAE7742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175" y="1806575"/>
            <a:ext cx="7086600" cy="4351338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Apple bionic chips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Qualcomm snapdragon processors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Mediatek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Intelrom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cortex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54810-3B67-5FEB-6A1B-AA7A0374D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3586163"/>
            <a:ext cx="5289331" cy="2662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AF78B-FF98-08D2-8CEB-016AF65FE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9" y="1806575"/>
            <a:ext cx="20097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AA43-DC35-B84F-7C40-12BC780F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Apple bionic chips </a:t>
            </a:r>
            <a:b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C82D-475A-3F39-EC1C-F9F19F53A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1" y="1885950"/>
            <a:ext cx="6505574" cy="47005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Apple A16 Bionic features an Apple-designed 64-bit six-core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implementing ARMv8.6-A.  with two "Everest" high-performance cores running at 3.46 GHz</a:t>
            </a:r>
          </a:p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A16 contains 16 billion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transistors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 6.7 % increase from the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A15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transistor count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15 billion.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used in the </a:t>
            </a:r>
            <a:r>
              <a:rPr lang="en-US" sz="2400" b="0" i="0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iPhone 14 Pro and 14 Pro</a:t>
            </a:r>
            <a:r>
              <a:rPr lang="en-US" sz="2400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models only.</a:t>
            </a:r>
            <a:endParaRPr lang="en-US" sz="2400" b="0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E12E8-06B7-31AE-01E7-8B76CE8F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06" y="4628357"/>
            <a:ext cx="2768470" cy="1696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D7473-F3B0-6DE1-2A46-F0F699D4D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76" y="1690688"/>
            <a:ext cx="1966009" cy="26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50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898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Algerian</vt:lpstr>
      <vt:lpstr>-apple-system</vt:lpstr>
      <vt:lpstr>Arial</vt:lpstr>
      <vt:lpstr>Arial</vt:lpstr>
      <vt:lpstr>Calibri</vt:lpstr>
      <vt:lpstr>Calibri Light</vt:lpstr>
      <vt:lpstr>inter-regular</vt:lpstr>
      <vt:lpstr>MS Sans Serif</vt:lpstr>
      <vt:lpstr>Open Sans</vt:lpstr>
      <vt:lpstr>Roboto</vt:lpstr>
      <vt:lpstr>Times New Roman</vt:lpstr>
      <vt:lpstr>Wingdings</vt:lpstr>
      <vt:lpstr>Office Theme</vt:lpstr>
      <vt:lpstr>SMARTPHONE PROCESSORS</vt:lpstr>
      <vt:lpstr>PowerPoint Presentation</vt:lpstr>
      <vt:lpstr>What determines the processor speed?</vt:lpstr>
      <vt:lpstr>Clock speed</vt:lpstr>
      <vt:lpstr>NANOMETER TECHNOLOGY</vt:lpstr>
      <vt:lpstr>WHY  LOW NANOMETER TECHNOLOGY IS USED</vt:lpstr>
      <vt:lpstr>Smartphone Processors Ranking</vt:lpstr>
      <vt:lpstr>VARIOUS PROCESSORS IN MARKET</vt:lpstr>
      <vt:lpstr>Apple bionic chips  </vt:lpstr>
      <vt:lpstr>Qualcomm snapdragon processors </vt:lpstr>
      <vt:lpstr>Mediatek Dimensity </vt:lpstr>
      <vt:lpstr>EXYNOS</vt:lpstr>
      <vt:lpstr>REFERENCES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 PROCESSORS</dc:title>
  <dc:creator>Ravi N</dc:creator>
  <cp:lastModifiedBy>Ravi N</cp:lastModifiedBy>
  <cp:revision>3</cp:revision>
  <dcterms:created xsi:type="dcterms:W3CDTF">2022-11-09T13:32:33Z</dcterms:created>
  <dcterms:modified xsi:type="dcterms:W3CDTF">2023-04-02T13:25:37Z</dcterms:modified>
</cp:coreProperties>
</file>